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A040201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A040201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A040201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A040201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786245" y="3162935"/>
            <a:ext cx="4776470" cy="1698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>
              <a:lnSpc>
                <a:spcPct val="110000"/>
              </a:lnSpc>
            </a:pPr>
            <a:r>
              <a:rPr lang="zh-CN" altLang="en-US" sz="45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课题文字待替换</a:t>
            </a:r>
            <a:endParaRPr lang="zh-CN" altLang="en-US" sz="45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  <a:p>
            <a:pPr algn="r">
              <a:lnSpc>
                <a:spcPct val="110000"/>
              </a:lnSpc>
            </a:pPr>
            <a:r>
              <a:rPr lang="zh-CN" altLang="en-US" sz="45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字号可调节</a:t>
            </a:r>
            <a:endParaRPr lang="en-US" altLang="zh-CN" sz="45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48880" y="5068570"/>
            <a:ext cx="4050030" cy="527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/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日期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：2026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年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xx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月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xx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日</a:t>
            </a:r>
            <a:endParaRPr lang="zh-CN" altLang="en-US" sz="20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1215460"/>
            <a:ext cx="10969200" cy="705600"/>
          </a:xfrm>
        </p:spPr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2209800"/>
            <a:ext cx="10968990" cy="3670935"/>
          </a:xfrm>
        </p:spPr>
        <p:txBody>
          <a:bodyPr/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WPS 表格</Application>
  <PresentationFormat>宽屏</PresentationFormat>
  <Paragraphs>5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PingFang SC Semibold</vt:lpstr>
      <vt:lpstr>微软雅黑</vt:lpstr>
      <vt:lpstr>苹方-简</vt:lpstr>
      <vt:lpstr>汉仪书宋二KW</vt:lpstr>
      <vt:lpstr>宋体</vt:lpstr>
      <vt:lpstr>Arial Unicode MS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WPS_1502440087</cp:lastModifiedBy>
  <cp:revision>166</cp:revision>
  <dcterms:created xsi:type="dcterms:W3CDTF">2026-05-11T07:52:31Z</dcterms:created>
  <dcterms:modified xsi:type="dcterms:W3CDTF">2026-05-11T07:52:31Z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2052-12.1.25849.25849</vt:lpwstr>
  </property>
  <property fmtid="{D5CDD505-2E9C-101B-9397-08002B2CF9AE}" pid="3" name="ICV">
    <vt:lpwstr>02ED6026D8FC53E47953FD6971C17F05_41</vt:lpwstr>
  </property>
</Properties>
</file>